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5" r:id="rId3"/>
    <p:sldId id="314" r:id="rId4"/>
    <p:sldId id="326" r:id="rId5"/>
    <p:sldId id="319" r:id="rId6"/>
    <p:sldId id="328" r:id="rId7"/>
    <p:sldId id="330" r:id="rId8"/>
    <p:sldId id="332" r:id="rId9"/>
    <p:sldId id="260" r:id="rId10"/>
    <p:sldId id="261" r:id="rId11"/>
    <p:sldId id="334" r:id="rId12"/>
    <p:sldId id="335" r:id="rId13"/>
    <p:sldId id="336" r:id="rId14"/>
    <p:sldId id="337" r:id="rId15"/>
    <p:sldId id="346" r:id="rId16"/>
    <p:sldId id="339" r:id="rId17"/>
    <p:sldId id="340" r:id="rId18"/>
    <p:sldId id="341" r:id="rId19"/>
    <p:sldId id="342" r:id="rId20"/>
    <p:sldId id="306" r:id="rId21"/>
    <p:sldId id="345" r:id="rId22"/>
    <p:sldId id="263" r:id="rId23"/>
    <p:sldId id="264" r:id="rId24"/>
    <p:sldId id="343" r:id="rId25"/>
    <p:sldId id="344" r:id="rId26"/>
    <p:sldId id="33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377" autoAdjust="0"/>
  </p:normalViewPr>
  <p:slideViewPr>
    <p:cSldViewPr snapToGrid="0" snapToObjects="1">
      <p:cViewPr varScale="1">
        <p:scale>
          <a:sx n="114" d="100"/>
          <a:sy n="114" d="100"/>
        </p:scale>
        <p:origin x="-14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9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0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4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8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7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9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3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BEB1-F4E1-8D4F-AAF0-EE6096FE7186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5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6627"/>
            <a:ext cx="7772400" cy="3039573"/>
          </a:xfrm>
        </p:spPr>
        <p:txBody>
          <a:bodyPr>
            <a:normAutofit/>
          </a:bodyPr>
          <a:lstStyle/>
          <a:p>
            <a:r>
              <a:rPr lang="en-US" dirty="0" smtClean="0"/>
              <a:t>VITA App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77" y="3886200"/>
            <a:ext cx="6383810" cy="1752600"/>
          </a:xfrm>
        </p:spPr>
        <p:txBody>
          <a:bodyPr/>
          <a:lstStyle/>
          <a:p>
            <a:r>
              <a:rPr lang="en-US" dirty="0" smtClean="0"/>
              <a:t>Training for Site Coordinators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0" y="596001"/>
            <a:ext cx="2682908" cy="268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7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Features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Primary screen for managing a site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Adjust features as needed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Client status not used</a:t>
            </a:r>
            <a:endParaRPr lang="en-US" sz="2000" dirty="0"/>
          </a:p>
        </p:txBody>
      </p:sp>
      <p:sp>
        <p:nvSpPr>
          <p:cNvPr id="3" name="Left Bracket 2"/>
          <p:cNvSpPr/>
          <p:nvPr/>
        </p:nvSpPr>
        <p:spPr>
          <a:xfrm>
            <a:off x="4816001" y="2517617"/>
            <a:ext cx="398960" cy="1670985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513743" y="2934332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45610" y="3052332"/>
            <a:ext cx="136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Site features</a:t>
            </a:r>
            <a:endParaRPr lang="en-US" dirty="0"/>
          </a:p>
        </p:txBody>
      </p:sp>
      <p:sp>
        <p:nvSpPr>
          <p:cNvPr id="10" name="Left Bracket 9"/>
          <p:cNvSpPr/>
          <p:nvPr/>
        </p:nvSpPr>
        <p:spPr>
          <a:xfrm>
            <a:off x="4888845" y="4764318"/>
            <a:ext cx="398960" cy="199760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586587" y="5448393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5509" y="5575689"/>
            <a:ext cx="277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 Site Status (not used)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3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Calendar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Login with credentials from registration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For lost password, contact staff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9512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Calendar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Select site to manage</a:t>
            </a:r>
          </a:p>
        </p:txBody>
      </p:sp>
    </p:spTree>
    <p:extLst>
      <p:ext uri="{BB962C8B-B14F-4D97-AF65-F5344CB8AC3E}">
        <p14:creationId xmlns:p14="http://schemas.microsoft.com/office/powerpoint/2010/main" val="608711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Calendar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Primary screen for managing a site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Adjust features as needed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Client status not used</a:t>
            </a:r>
            <a:endParaRPr lang="en-US" sz="2000" dirty="0"/>
          </a:p>
        </p:txBody>
      </p:sp>
      <p:sp>
        <p:nvSpPr>
          <p:cNvPr id="8" name="Right Arrow 7"/>
          <p:cNvSpPr/>
          <p:nvPr/>
        </p:nvSpPr>
        <p:spPr>
          <a:xfrm>
            <a:off x="4371602" y="1293577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13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Calendar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Touch day of week to change site </a:t>
            </a:r>
            <a:r>
              <a:rPr lang="en-US" sz="2000" dirty="0" smtClean="0"/>
              <a:t>calendar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 calendar entry has shifts, which have open/close and number of basic/advanced </a:t>
            </a:r>
            <a:r>
              <a:rPr lang="en-US" sz="2000" dirty="0" err="1" smtClean="0"/>
              <a:t>efilers</a:t>
            </a:r>
            <a:endParaRPr lang="en-US" sz="2000" dirty="0" smtClean="0"/>
          </a:p>
        </p:txBody>
      </p:sp>
      <p:pic>
        <p:nvPicPr>
          <p:cNvPr id="4" name="Picture 3" descr="Simulator Screen Shot - iPhone 8 - 2017-11-20 at 13.20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23346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mulator Screen Shot - iPhone 8 - 2017-11-20 at 13.21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Calendar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List of shifts for this site on this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Save after making adjustments to open/close or shifts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 number of shifts can only be changed by the back office staff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597445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Calendar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Set open/close time for this shift on this date and this site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Only one shift is affected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Set number of </a:t>
            </a:r>
            <a:r>
              <a:rPr lang="en-US" sz="2000" dirty="0" err="1" smtClean="0"/>
              <a:t>eFilers</a:t>
            </a:r>
            <a:r>
              <a:rPr lang="en-US" sz="2000" dirty="0" smtClean="0"/>
              <a:t>, either basic or advanced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Volunteers will no longer be able to volunteer for a shift when their cert level is full</a:t>
            </a:r>
            <a:endParaRPr lang="en-US" sz="2000" dirty="0"/>
          </a:p>
        </p:txBody>
      </p:sp>
      <p:pic>
        <p:nvPicPr>
          <p:cNvPr id="2" name="Picture 1" descr="Simulator Screen Shot - iPhone 8 - 2017-11-20 at 13.23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Right Arrow 7"/>
          <p:cNvSpPr/>
          <p:nvPr/>
        </p:nvSpPr>
        <p:spPr>
          <a:xfrm>
            <a:off x="4508500" y="2983325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8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View Volunteers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Login with credentials from registration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For lost password, contact staff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5700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View Volunteers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Select site to manage</a:t>
            </a:r>
          </a:p>
        </p:txBody>
      </p:sp>
    </p:spTree>
    <p:extLst>
      <p:ext uri="{BB962C8B-B14F-4D97-AF65-F5344CB8AC3E}">
        <p14:creationId xmlns:p14="http://schemas.microsoft.com/office/powerpoint/2010/main" val="4087263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View Volunteers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Primary screen for managing a site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Adjust features as needed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Client status not used</a:t>
            </a:r>
            <a:endParaRPr lang="en-US" sz="2000" dirty="0"/>
          </a:p>
        </p:txBody>
      </p:sp>
      <p:sp>
        <p:nvSpPr>
          <p:cNvPr id="8" name="Right Arrow 7"/>
          <p:cNvSpPr/>
          <p:nvPr/>
        </p:nvSpPr>
        <p:spPr>
          <a:xfrm>
            <a:off x="4371602" y="736304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02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 App?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216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Improve client experience</a:t>
            </a:r>
          </a:p>
          <a:p>
            <a:pPr lvl="1"/>
            <a:r>
              <a:rPr lang="en-US" dirty="0" smtClean="0"/>
              <a:t>Reduced wait times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rovide feedback</a:t>
            </a:r>
          </a:p>
          <a:p>
            <a:r>
              <a:rPr lang="en-US" b="1" dirty="0" smtClean="0"/>
              <a:t>Improve volunteer experience</a:t>
            </a:r>
          </a:p>
          <a:p>
            <a:pPr lvl="1"/>
            <a:r>
              <a:rPr lang="en-US" dirty="0" smtClean="0"/>
              <a:t>Go where they are most needed</a:t>
            </a:r>
          </a:p>
          <a:p>
            <a:pPr lvl="1"/>
            <a:r>
              <a:rPr lang="en-US" dirty="0" smtClean="0"/>
              <a:t>Provide suggestions</a:t>
            </a:r>
          </a:p>
          <a:p>
            <a:r>
              <a:rPr lang="en-US" b="1" dirty="0" smtClean="0"/>
              <a:t>How:</a:t>
            </a:r>
          </a:p>
          <a:p>
            <a:pPr lvl="1"/>
            <a:r>
              <a:rPr lang="en-US" b="1" dirty="0"/>
              <a:t>Focus volunteers on sites that need and can use help</a:t>
            </a:r>
          </a:p>
          <a:p>
            <a:pPr lvl="1"/>
            <a:r>
              <a:rPr lang="en-US" dirty="0" smtClean="0"/>
              <a:t>Client:</a:t>
            </a:r>
            <a:r>
              <a:rPr lang="en-US" dirty="0"/>
              <a:t> </a:t>
            </a:r>
            <a:r>
              <a:rPr lang="en-US" dirty="0" smtClean="0"/>
              <a:t>Visibility to sites and support options (MFT, Express, etc.)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Site Coordinators are key: they maintain the site calendar, site features, and site </a:t>
            </a:r>
            <a:r>
              <a:rPr lang="en-US" dirty="0" err="1" smtClean="0"/>
              <a:t>eFiler</a:t>
            </a:r>
            <a:r>
              <a:rPr lang="en-US" dirty="0" smtClean="0"/>
              <a:t> requirements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5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Simulator Screen Shot - iPhone 8 - 2017-11-20 at 13.14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1411737" y="3969870"/>
            <a:ext cx="5739479" cy="2031325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Summary view of volunteers at the site</a:t>
            </a:r>
          </a:p>
          <a:p>
            <a:endParaRPr lang="en-US" b="1" dirty="0"/>
          </a:p>
          <a:p>
            <a:r>
              <a:rPr lang="en-US" b="1" dirty="0" smtClean="0"/>
              <a:t>Green are past dates, boxed for when 1 or more volunteers hours need approval.</a:t>
            </a:r>
          </a:p>
          <a:p>
            <a:endParaRPr lang="en-US" b="1" dirty="0"/>
          </a:p>
          <a:p>
            <a:r>
              <a:rPr lang="en-US" b="1" dirty="0" smtClean="0"/>
              <a:t>Orange are </a:t>
            </a:r>
            <a:r>
              <a:rPr lang="en-US" b="1" dirty="0"/>
              <a:t>future dates, </a:t>
            </a:r>
            <a:r>
              <a:rPr lang="en-US" b="1" dirty="0" smtClean="0"/>
              <a:t>boxed </a:t>
            </a:r>
            <a:r>
              <a:rPr lang="en-US" b="1" dirty="0"/>
              <a:t>when the needed number of </a:t>
            </a:r>
            <a:r>
              <a:rPr lang="en-US" b="1" dirty="0" err="1"/>
              <a:t>eFilers</a:t>
            </a:r>
            <a:r>
              <a:rPr lang="en-US" b="1" dirty="0"/>
              <a:t> is less than the number signed up</a:t>
            </a:r>
            <a:r>
              <a:rPr lang="en-US" b="1" dirty="0" smtClean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4133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mulator Screen Shot - iPhone 8 - 2017-11-20 at 13.15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View </a:t>
            </a:r>
            <a:r>
              <a:rPr lang="en-US" sz="2400" b="1" dirty="0" smtClean="0"/>
              <a:t>Shifts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40929" y="1611077"/>
            <a:ext cx="45543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List of shifts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Quick summary of the number of volunteers for each shift currently signed up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3175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View Volunteers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List of volunteers signed up to be at a site on a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Phone and certification provided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Touch volunteer to view/change hours</a:t>
            </a:r>
            <a:endParaRPr lang="en-US" sz="2000" dirty="0"/>
          </a:p>
        </p:txBody>
      </p:sp>
      <p:pic>
        <p:nvPicPr>
          <p:cNvPr id="8" name="Picture 7" descr="Simulator Screen Shot - iPhone 8 - 2017-11-20 at 13.15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07765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View Volunteers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Adjust hours worked as needed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Volunteer can change hours until end of </a:t>
            </a:r>
            <a:r>
              <a:rPr lang="en-US" sz="2000" dirty="0" smtClean="0"/>
              <a:t>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Touch phone number to call the volunteer</a:t>
            </a:r>
            <a:endParaRPr lang="en-US" sz="2000" dirty="0" smtClean="0"/>
          </a:p>
        </p:txBody>
      </p:sp>
      <p:pic>
        <p:nvPicPr>
          <p:cNvPr id="2" name="Picture 1" descr="Simulator Screen Shot - iPhone 8 - 2017-11-20 at 13.30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65703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Login not required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Contact the App support team using the email address on this page</a:t>
            </a:r>
          </a:p>
        </p:txBody>
      </p:sp>
      <p:pic>
        <p:nvPicPr>
          <p:cNvPr id="7" name="Picture 6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App About</a:t>
            </a:r>
          </a:p>
        </p:txBody>
      </p:sp>
    </p:spTree>
    <p:extLst>
      <p:ext uri="{BB962C8B-B14F-4D97-AF65-F5344CB8AC3E}">
        <p14:creationId xmlns:p14="http://schemas.microsoft.com/office/powerpoint/2010/main" val="3982916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18857" y="193543"/>
            <a:ext cx="6636851" cy="1143000"/>
          </a:xfrm>
        </p:spPr>
        <p:txBody>
          <a:bodyPr/>
          <a:lstStyle/>
          <a:p>
            <a:pPr algn="l"/>
            <a:r>
              <a:rPr lang="en-US" dirty="0" smtClean="0"/>
              <a:t>VITA SA App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4638" y="3231239"/>
            <a:ext cx="4846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</a:t>
            </a:r>
            <a:r>
              <a:rPr lang="en-US" sz="3200" dirty="0" smtClean="0"/>
              <a:t>ncourage volunteers to go to the sites that need help.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365995" y="4289887"/>
            <a:ext cx="319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(and away from sites that don’t)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1654" y="1273477"/>
            <a:ext cx="4820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b="1" i="1" dirty="0"/>
              <a:t>Optimize </a:t>
            </a:r>
            <a:r>
              <a:rPr lang="en-US" b="1" i="1" dirty="0" smtClean="0"/>
              <a:t>the customer </a:t>
            </a:r>
            <a:r>
              <a:rPr lang="en-US" b="1" i="1" dirty="0"/>
              <a:t>experience by fully utilizing staff, sites, and volunteers.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696" y="765043"/>
            <a:ext cx="3122919" cy="55546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11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4638" y="4792184"/>
            <a:ext cx="4846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</a:t>
            </a:r>
            <a:r>
              <a:rPr lang="en-US" sz="3200" dirty="0" smtClean="0"/>
              <a:t>ncourage clients to use the web and provide feedback.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01999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Picture 1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0" y="596001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75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VITA App and Website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00" y="1466342"/>
            <a:ext cx="908039" cy="1615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403535" y="3117890"/>
            <a:ext cx="126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iOS</a:t>
            </a:r>
            <a:r>
              <a:rPr lang="en-US" dirty="0" smtClean="0"/>
              <a:t> Devices</a:t>
            </a:r>
          </a:p>
        </p:txBody>
      </p:sp>
      <p:pic>
        <p:nvPicPr>
          <p:cNvPr id="7" name="Picture 6" descr="Screenshot_15069705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723" y="1886335"/>
            <a:ext cx="990929" cy="1651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1717210" y="356591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Devices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585347" y="1602768"/>
            <a:ext cx="1750814" cy="11093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BackEnd</a:t>
            </a:r>
            <a:endParaRPr lang="en-US" dirty="0"/>
          </a:p>
        </p:txBody>
      </p:sp>
      <p:sp>
        <p:nvSpPr>
          <p:cNvPr id="10" name="Can 9"/>
          <p:cNvSpPr/>
          <p:nvPr/>
        </p:nvSpPr>
        <p:spPr>
          <a:xfrm>
            <a:off x="7940316" y="1602768"/>
            <a:ext cx="961715" cy="110934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pic>
        <p:nvPicPr>
          <p:cNvPr id="12" name="Picture 11" descr="Screen Shot 2017-10-18 at 8.25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56" y="4413779"/>
            <a:ext cx="2444742" cy="1901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TextBox 12"/>
          <p:cNvSpPr txBox="1"/>
          <p:nvPr/>
        </p:nvSpPr>
        <p:spPr>
          <a:xfrm>
            <a:off x="3912088" y="6314374"/>
            <a:ext cx="228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 web and mobile</a:t>
            </a:r>
          </a:p>
        </p:txBody>
      </p:sp>
      <p:pic>
        <p:nvPicPr>
          <p:cNvPr id="14" name="Picture 13" descr="Screen Shot 2017-10-18 at 8.28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3" y="4128131"/>
            <a:ext cx="2527220" cy="19017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0700" y="6052919"/>
            <a:ext cx="262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office administration</a:t>
            </a:r>
          </a:p>
        </p:txBody>
      </p:sp>
      <p:cxnSp>
        <p:nvCxnSpPr>
          <p:cNvPr id="17" name="Curved Connector 16"/>
          <p:cNvCxnSpPr>
            <a:stCxn id="7" idx="3"/>
            <a:endCxn id="9" idx="1"/>
          </p:cNvCxnSpPr>
          <p:nvPr/>
        </p:nvCxnSpPr>
        <p:spPr>
          <a:xfrm flipV="1">
            <a:off x="2832652" y="2157439"/>
            <a:ext cx="2752695" cy="55467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9" idx="1"/>
          </p:cNvCxnSpPr>
          <p:nvPr/>
        </p:nvCxnSpPr>
        <p:spPr>
          <a:xfrm>
            <a:off x="1438739" y="1602768"/>
            <a:ext cx="4146608" cy="55467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endCxn id="9" idx="1"/>
          </p:cNvCxnSpPr>
          <p:nvPr/>
        </p:nvCxnSpPr>
        <p:spPr>
          <a:xfrm flipV="1">
            <a:off x="3105333" y="2157439"/>
            <a:ext cx="2480014" cy="2108392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2" idx="3"/>
            <a:endCxn id="22" idx="1"/>
          </p:cNvCxnSpPr>
          <p:nvPr/>
        </p:nvCxnSpPr>
        <p:spPr>
          <a:xfrm flipV="1">
            <a:off x="6312798" y="4265831"/>
            <a:ext cx="616484" cy="109882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9" idx="3"/>
            <a:endCxn id="10" idx="2"/>
          </p:cNvCxnSpPr>
          <p:nvPr/>
        </p:nvCxnSpPr>
        <p:spPr>
          <a:xfrm>
            <a:off x="7336161" y="2157439"/>
            <a:ext cx="604155" cy="12700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929282" y="3711160"/>
            <a:ext cx="1750814" cy="11093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</a:t>
            </a:r>
            <a:r>
              <a:rPr lang="en-US" dirty="0" err="1" smtClean="0"/>
              <a:t>itasa.org</a:t>
            </a:r>
            <a:endParaRPr lang="en-US" dirty="0"/>
          </a:p>
        </p:txBody>
      </p:sp>
      <p:cxnSp>
        <p:nvCxnSpPr>
          <p:cNvPr id="28" name="Curved Connector 27"/>
          <p:cNvCxnSpPr>
            <a:stCxn id="22" idx="0"/>
            <a:endCxn id="9" idx="2"/>
          </p:cNvCxnSpPr>
          <p:nvPr/>
        </p:nvCxnSpPr>
        <p:spPr>
          <a:xfrm rot="16200000" flipV="1">
            <a:off x="6633197" y="2539667"/>
            <a:ext cx="999051" cy="134393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rtboard 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39143" y="4111942"/>
            <a:ext cx="1773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(English and Spanish)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806168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6269183" cy="6836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</a:t>
            </a:r>
            <a:r>
              <a:rPr lang="en-US" dirty="0" err="1" smtClean="0"/>
              <a:t>itasa.org</a:t>
            </a:r>
            <a:r>
              <a:rPr lang="en-US" dirty="0" smtClean="0"/>
              <a:t> - Clients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47272" y="1600200"/>
            <a:ext cx="6839527" cy="51060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Complete overhaul of </a:t>
            </a:r>
            <a:r>
              <a:rPr lang="en-US" dirty="0" err="1"/>
              <a:t>vitasa.org</a:t>
            </a:r>
            <a:endParaRPr lang="en-US" dirty="0"/>
          </a:p>
          <a:p>
            <a:r>
              <a:rPr lang="en-US" dirty="0" smtClean="0"/>
              <a:t>Home page: map of sites and guidance on what to bring</a:t>
            </a:r>
          </a:p>
          <a:p>
            <a:r>
              <a:rPr lang="en-US" dirty="0" smtClean="0"/>
              <a:t>Info on VITA</a:t>
            </a:r>
          </a:p>
          <a:p>
            <a:r>
              <a:rPr lang="en-US" dirty="0" smtClean="0"/>
              <a:t>List of </a:t>
            </a:r>
            <a:r>
              <a:rPr lang="en-US" smtClean="0"/>
              <a:t>VITA sites, </a:t>
            </a:r>
            <a:r>
              <a:rPr lang="en-US" dirty="0" smtClean="0"/>
              <a:t>address, and services</a:t>
            </a:r>
          </a:p>
          <a:p>
            <a:r>
              <a:rPr lang="en-US" dirty="0" smtClean="0"/>
              <a:t>My Free Taxes: map and instructions</a:t>
            </a:r>
          </a:p>
          <a:p>
            <a:r>
              <a:rPr lang="en-US" dirty="0" smtClean="0"/>
              <a:t>Year Around Tax Clinic: locations and services</a:t>
            </a:r>
          </a:p>
          <a:p>
            <a:r>
              <a:rPr lang="en-US" dirty="0" smtClean="0"/>
              <a:t>Community services: list and services</a:t>
            </a:r>
          </a:p>
          <a:p>
            <a:r>
              <a:rPr lang="en-US" dirty="0" smtClean="0"/>
              <a:t>Client feedback form</a:t>
            </a:r>
          </a:p>
          <a:p>
            <a:r>
              <a:rPr lang="en-US" dirty="0" smtClean="0"/>
              <a:t>Contact Us: Alejandra and Sheila</a:t>
            </a:r>
          </a:p>
          <a:p>
            <a:r>
              <a:rPr lang="en-US" dirty="0" smtClean="0"/>
              <a:t>Volunteers: why and how to volunteer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6" name="Picture 5" descr="Screen Shot 2017-11-03 at 11.21.5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1500909"/>
            <a:ext cx="1513980" cy="3007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747176" y="958273"/>
            <a:ext cx="3127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Try it out: </a:t>
            </a:r>
            <a:r>
              <a:rPr lang="en-US" sz="2400" u="sng" dirty="0" err="1" smtClean="0"/>
              <a:t>vitasa.org</a:t>
            </a:r>
            <a:r>
              <a:rPr lang="en-US" sz="2400" u="sng" dirty="0" smtClean="0"/>
              <a:t>/en</a:t>
            </a:r>
            <a:endParaRPr lang="en-US" sz="24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40930" y="4652941"/>
            <a:ext cx="1213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(Spanish and English)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26210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7474527" cy="1143000"/>
          </a:xfrm>
        </p:spPr>
        <p:txBody>
          <a:bodyPr/>
          <a:lstStyle/>
          <a:p>
            <a:r>
              <a:rPr lang="en-US" dirty="0" smtClean="0"/>
              <a:t>VITA App </a:t>
            </a:r>
            <a:r>
              <a:rPr lang="mr-IN" dirty="0" smtClean="0"/>
              <a:t>–</a:t>
            </a:r>
            <a:r>
              <a:rPr lang="en-US" dirty="0" smtClean="0"/>
              <a:t> Site Coordinators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74" y="1477816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844" y="1477816"/>
            <a:ext cx="1148922" cy="20435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016" y="1477816"/>
            <a:ext cx="1148918" cy="204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350" y="1477816"/>
            <a:ext cx="1163129" cy="2068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6" name="TextBox 15"/>
          <p:cNvSpPr txBox="1"/>
          <p:nvPr/>
        </p:nvSpPr>
        <p:spPr>
          <a:xfrm>
            <a:off x="1414844" y="3546634"/>
            <a:ext cx="1044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Select Site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708328" y="3546634"/>
            <a:ext cx="1253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Manage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666789" y="3569153"/>
            <a:ext cx="1135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Volunteers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3289892" y="6315855"/>
            <a:ext cx="1456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Site Calendar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243225" y="4017249"/>
            <a:ext cx="2112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 notifications from management office.</a:t>
            </a:r>
            <a:endParaRPr lang="en-US" dirty="0"/>
          </a:p>
        </p:txBody>
      </p:sp>
      <p:pic>
        <p:nvPicPr>
          <p:cNvPr id="21" name="Picture 20" descr="Simulator Screen Shot - iPhone 8 - 2017-11-20 at 13.14.5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184" y="1477816"/>
            <a:ext cx="1168394" cy="20781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Picture 21" descr="Simulator Screen Shot - iPhone 8 - 2017-11-20 at 13.15.5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828" y="1477816"/>
            <a:ext cx="1177272" cy="20939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3" name="TextBox 22"/>
          <p:cNvSpPr txBox="1"/>
          <p:nvPr/>
        </p:nvSpPr>
        <p:spPr>
          <a:xfrm>
            <a:off x="5351049" y="3579616"/>
            <a:ext cx="1135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Shifts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4003184" y="3581153"/>
            <a:ext cx="1135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Dates</a:t>
            </a:r>
            <a:endParaRPr lang="en-US" sz="1600" dirty="0"/>
          </a:p>
        </p:txBody>
      </p:sp>
      <p:pic>
        <p:nvPicPr>
          <p:cNvPr id="25" name="Picture 24" descr="Simulator Screen Shot - iPhone 8 - 2017-11-20 at 13.20.5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92" y="4227347"/>
            <a:ext cx="1163128" cy="2068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Picture 25" descr="Simulator Screen Shot - iPhone 8 - 2017-11-20 at 13.21.5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728" y="4227347"/>
            <a:ext cx="1174199" cy="20885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Simulator Screen Shot - iPhone 8 - 2017-11-20 at 13.23.08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72" y="4217983"/>
            <a:ext cx="1168393" cy="20781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8" name="TextBox 27"/>
          <p:cNvSpPr txBox="1"/>
          <p:nvPr/>
        </p:nvSpPr>
        <p:spPr>
          <a:xfrm>
            <a:off x="4729728" y="6360746"/>
            <a:ext cx="1174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Shifts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6246572" y="6360746"/>
            <a:ext cx="1174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Shift Details</a:t>
            </a:r>
            <a:endParaRPr lang="en-US" sz="1600" dirty="0"/>
          </a:p>
        </p:txBody>
      </p:sp>
      <p:pic>
        <p:nvPicPr>
          <p:cNvPr id="30" name="Picture 29" descr="Simulator Screen Shot - iPhone 8 - 2017-11-20 at 13.30.45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167" y="1477816"/>
            <a:ext cx="1163128" cy="2068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9750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Coordinator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Registration</a:t>
            </a:r>
          </a:p>
          <a:p>
            <a:r>
              <a:rPr lang="en-US" dirty="0"/>
              <a:t>Update site services</a:t>
            </a:r>
          </a:p>
          <a:p>
            <a:r>
              <a:rPr lang="en-US" dirty="0" smtClean="0"/>
              <a:t>Update site calendar</a:t>
            </a:r>
          </a:p>
          <a:p>
            <a:r>
              <a:rPr lang="en-US" dirty="0" smtClean="0"/>
              <a:t>Update number of </a:t>
            </a:r>
            <a:r>
              <a:rPr lang="en-US" dirty="0" err="1" smtClean="0"/>
              <a:t>eFilers</a:t>
            </a:r>
            <a:r>
              <a:rPr lang="en-US" dirty="0" smtClean="0"/>
              <a:t> on date</a:t>
            </a:r>
          </a:p>
          <a:p>
            <a:r>
              <a:rPr lang="en-US" dirty="0" smtClean="0"/>
              <a:t>Approve </a:t>
            </a:r>
            <a:r>
              <a:rPr lang="en-US" dirty="0" err="1" smtClean="0"/>
              <a:t>eFiler</a:t>
            </a:r>
            <a:r>
              <a:rPr lang="en-US" dirty="0" smtClean="0"/>
              <a:t> hours</a:t>
            </a:r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43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Everyone must register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Back office staff must review, approve, and assign a role (Volunteer)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Name, phone, and level of certification can be changed in Update Profile</a:t>
            </a:r>
            <a:endParaRPr lang="en-US" sz="2000" dirty="0"/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1678204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Features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Login with credentials from registration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For lost password, contact staff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2347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Features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Select site to manage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If only managing 1 site, then this screen is not shown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Will be shown if you are primary on 1 site and backup on 1 or more sites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7243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2820</TotalTime>
  <Words>685</Words>
  <Application>Microsoft Macintosh PowerPoint</Application>
  <PresentationFormat>On-screen Show (4:3)</PresentationFormat>
  <Paragraphs>124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VITA App  </vt:lpstr>
      <vt:lpstr>Why an App?</vt:lpstr>
      <vt:lpstr>VITA App and Website</vt:lpstr>
      <vt:lpstr>vitasa.org - Clients</vt:lpstr>
      <vt:lpstr>VITA App – Site Coordinators</vt:lpstr>
      <vt:lpstr>Site Coordinator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VITA SA App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Cox</dc:creator>
  <cp:lastModifiedBy>Billy Cox</cp:lastModifiedBy>
  <cp:revision>57</cp:revision>
  <dcterms:created xsi:type="dcterms:W3CDTF">2017-09-15T13:12:41Z</dcterms:created>
  <dcterms:modified xsi:type="dcterms:W3CDTF">2017-11-20T19:31:49Z</dcterms:modified>
</cp:coreProperties>
</file>